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3"/>
    <p:restoredTop sz="96405"/>
  </p:normalViewPr>
  <p:slideViewPr>
    <p:cSldViewPr snapToGrid="0" snapToObjects="1">
      <p:cViewPr varScale="1">
        <p:scale>
          <a:sx n="158" d="100"/>
          <a:sy n="158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8E0E-37C8-1B41-18F0-20490371F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A9E4C-154E-0877-6E90-D0C750922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 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FB29-673A-307A-CFEA-DA21336FC95D}"/>
              </a:ext>
            </a:extLst>
          </p:cNvPr>
          <p:cNvSpPr/>
          <p:nvPr/>
        </p:nvSpPr>
        <p:spPr>
          <a:xfrm>
            <a:off x="1812471" y="1443841"/>
            <a:ext cx="814795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b="1" dirty="0">
                <a:solidFill>
                  <a:srgbClr val="EF6C00"/>
                </a:solidFill>
                <a:latin typeface="PT Sans Narrow" panose="020B0506020203020204" pitchFamily="34" charset="77"/>
              </a:rPr>
              <a:t>AIRPORT BUDDY</a:t>
            </a:r>
          </a:p>
          <a:p>
            <a:pPr algn="ctr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dirty="0"/>
              <a:t>Team Name: Virtual Travellers</a:t>
            </a:r>
          </a:p>
          <a:p>
            <a:pPr algn="ctr"/>
            <a:r>
              <a:rPr lang="en-IN" u="sng" dirty="0">
                <a:solidFill>
                  <a:srgbClr val="CE93D8"/>
                </a:solidFill>
                <a:latin typeface="Open Sans" panose="020F0502020204030204" pitchFamily="34" charset="0"/>
              </a:rPr>
              <a:t>Saurabh</a:t>
            </a:r>
          </a:p>
          <a:p>
            <a:pPr algn="ctr"/>
            <a:r>
              <a:rPr lang="en-IN" u="sng" dirty="0" err="1">
                <a:solidFill>
                  <a:srgbClr val="CE93D8"/>
                </a:solidFill>
                <a:latin typeface="Open Sans" panose="020F0502020204030204" pitchFamily="34" charset="0"/>
              </a:rPr>
              <a:t>Yashwardhan</a:t>
            </a:r>
            <a:r>
              <a:rPr lang="en-IN" u="sng" dirty="0">
                <a:solidFill>
                  <a:srgbClr val="CE93D8"/>
                </a:solidFill>
                <a:latin typeface="Open Sans" panose="020F0502020204030204" pitchFamily="34" charset="0"/>
              </a:rPr>
              <a:t> </a:t>
            </a:r>
            <a:r>
              <a:rPr lang="en-IN" u="sng" dirty="0" err="1">
                <a:solidFill>
                  <a:srgbClr val="CE93D8"/>
                </a:solidFill>
                <a:latin typeface="Open Sans" panose="020F0502020204030204" pitchFamily="34" charset="0"/>
              </a:rPr>
              <a:t>Parakh</a:t>
            </a:r>
            <a:endParaRPr lang="en-IN" u="sng" dirty="0">
              <a:solidFill>
                <a:srgbClr val="CE93D8"/>
              </a:solidFill>
              <a:latin typeface="Open Sans" panose="020F0502020204030204" pitchFamily="34" charset="0"/>
            </a:endParaRPr>
          </a:p>
          <a:p>
            <a:pPr algn="ctr"/>
            <a:r>
              <a:rPr lang="en-IN" u="sng" dirty="0" err="1">
                <a:solidFill>
                  <a:srgbClr val="CE93D8"/>
                </a:solidFill>
                <a:latin typeface="Open Sans" panose="020F0502020204030204" pitchFamily="34" charset="0"/>
              </a:rPr>
              <a:t>Madhup</a:t>
            </a:r>
            <a:r>
              <a:rPr lang="en-IN" u="sng" dirty="0">
                <a:solidFill>
                  <a:srgbClr val="CE93D8"/>
                </a:solidFill>
                <a:latin typeface="Open Sans" panose="020F0502020204030204" pitchFamily="34" charset="0"/>
              </a:rPr>
              <a:t> Prakash</a:t>
            </a:r>
            <a:endParaRPr lang="en-IN" b="1" dirty="0"/>
          </a:p>
          <a:p>
            <a:pPr algn="just"/>
            <a:br>
              <a:rPr lang="en-IN" dirty="0"/>
            </a:br>
            <a:endParaRPr lang="en-IN" dirty="0"/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6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A40B-FCFA-DDFE-28D7-904F9EA1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34F1-E49A-5F5B-3B55-B8F62277A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airport in the world is different from each other.</a:t>
            </a:r>
            <a:r>
              <a:rPr lang="en-IN" dirty="0"/>
              <a:t> Airports are usually very confusing and a tricky place to navigate through.</a:t>
            </a:r>
            <a:endParaRPr lang="en-US" dirty="0"/>
          </a:p>
          <a:p>
            <a:r>
              <a:rPr lang="en-US" dirty="0"/>
              <a:t>Consider reaching at an airport for the first time.</a:t>
            </a:r>
          </a:p>
          <a:p>
            <a:r>
              <a:rPr lang="en-US" dirty="0"/>
              <a:t>People reach airport early and end up waiting near boarding gate</a:t>
            </a:r>
          </a:p>
          <a:p>
            <a:r>
              <a:rPr lang="en-US" dirty="0"/>
              <a:t>Sign boards exists but</a:t>
            </a:r>
            <a:r>
              <a:rPr lang="en-IN" dirty="0"/>
              <a:t> there’s a wide array of information to absorb while hustling through different people from different cultures and carts while dragging your luggage</a:t>
            </a:r>
            <a:endParaRPr lang="en-US" dirty="0"/>
          </a:p>
          <a:p>
            <a:r>
              <a:rPr lang="en-IN" dirty="0"/>
              <a:t>Also language awareness is major barrier in consuming sign boards</a:t>
            </a:r>
            <a:endParaRPr lang="en-US" dirty="0"/>
          </a:p>
          <a:p>
            <a:r>
              <a:rPr lang="en-IN" dirty="0"/>
              <a:t>The CPP (Life </a:t>
            </a:r>
            <a:r>
              <a:rPr lang="en-IN" dirty="0" err="1"/>
              <a:t>Assitance</a:t>
            </a:r>
            <a:r>
              <a:rPr lang="en-IN" dirty="0"/>
              <a:t> company) survey data shows that 42% of people report the airport makes them feel stressed.</a:t>
            </a:r>
          </a:p>
          <a:p>
            <a:r>
              <a:rPr lang="en-US" dirty="0"/>
              <a:t>Navigating efficiently around the airport, from point A to point B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EB6B-11E0-BA90-1C19-2D3B855E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Augmented Reality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2A7D-E385-64E4-D7FA-1BA153C91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AR is likely to present an entirely new way to engage with the ever-evolving wireless technology, enabling the integration of mobile devices and appliances, to provide an enhanced connected experience for the end-users.</a:t>
            </a:r>
          </a:p>
          <a:p>
            <a:r>
              <a:rPr lang="en-IN" dirty="0"/>
              <a:t>Users continuously lookout for some visual way of directing/teaching themselves through the loops of airport structures.</a:t>
            </a:r>
          </a:p>
        </p:txBody>
      </p:sp>
    </p:spTree>
    <p:extLst>
      <p:ext uri="{BB962C8B-B14F-4D97-AF65-F5344CB8AC3E}">
        <p14:creationId xmlns:p14="http://schemas.microsoft.com/office/powerpoint/2010/main" val="12036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1EDC-F01C-443D-62AA-761BFD1B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2EAB-B769-8053-F46A-160D28B1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has reached the airport and might need help in navigating through the airport.</a:t>
            </a:r>
          </a:p>
          <a:p>
            <a:r>
              <a:rPr lang="en-US" dirty="0"/>
              <a:t>Starting from check-in to departure gate to the seat in the plane.</a:t>
            </a:r>
          </a:p>
          <a:p>
            <a:r>
              <a:rPr lang="en-US" dirty="0"/>
              <a:t>User wants to explore duty free shopping areas</a:t>
            </a:r>
          </a:p>
        </p:txBody>
      </p:sp>
    </p:spTree>
    <p:extLst>
      <p:ext uri="{BB962C8B-B14F-4D97-AF65-F5344CB8AC3E}">
        <p14:creationId xmlns:p14="http://schemas.microsoft.com/office/powerpoint/2010/main" val="15621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347B-1373-6B90-E171-BA8AD4A6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2A6D3-1E3E-C57F-36D7-96B89CB64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 Notification</a:t>
            </a:r>
          </a:p>
          <a:p>
            <a:r>
              <a:rPr lang="en-US" dirty="0"/>
              <a:t>Travel to Airport</a:t>
            </a:r>
          </a:p>
          <a:p>
            <a:r>
              <a:rPr lang="en-US" dirty="0"/>
              <a:t>Check-In</a:t>
            </a:r>
          </a:p>
          <a:p>
            <a:r>
              <a:rPr lang="en-US" dirty="0"/>
              <a:t>Security Check</a:t>
            </a:r>
          </a:p>
          <a:p>
            <a:r>
              <a:rPr lang="en-US" dirty="0"/>
              <a:t>Shopping and other assistance</a:t>
            </a:r>
          </a:p>
          <a:p>
            <a:r>
              <a:rPr lang="en-US" dirty="0"/>
              <a:t>Board and Depart</a:t>
            </a:r>
          </a:p>
        </p:txBody>
      </p:sp>
    </p:spTree>
    <p:extLst>
      <p:ext uri="{BB962C8B-B14F-4D97-AF65-F5344CB8AC3E}">
        <p14:creationId xmlns:p14="http://schemas.microsoft.com/office/powerpoint/2010/main" val="95357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0E37-3A80-E838-132C-19C389F9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 Satish Mani Cabin</a:t>
            </a:r>
          </a:p>
        </p:txBody>
      </p:sp>
      <p:pic>
        <p:nvPicPr>
          <p:cNvPr id="4" name="satish.mp4" descr="satish.mp4">
            <a:hlinkClick r:id="" action="ppaction://media"/>
            <a:extLst>
              <a:ext uri="{FF2B5EF4-FFF2-40B4-BE49-F238E27FC236}">
                <a16:creationId xmlns:a16="http://schemas.microsoft.com/office/drawing/2014/main" id="{008B28FF-B6ED-102D-A4D9-3D621641E6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6013" y="2133600"/>
            <a:ext cx="1700212" cy="3778250"/>
          </a:xfrm>
        </p:spPr>
      </p:pic>
    </p:spTree>
    <p:extLst>
      <p:ext uri="{BB962C8B-B14F-4D97-AF65-F5344CB8AC3E}">
        <p14:creationId xmlns:p14="http://schemas.microsoft.com/office/powerpoint/2010/main" val="3884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24FB-9900-6CB9-0B0E-B4DBF331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 Sanjay Mohan’s Cabin</a:t>
            </a:r>
          </a:p>
        </p:txBody>
      </p:sp>
      <p:pic>
        <p:nvPicPr>
          <p:cNvPr id="4" name="sanjay.mp4" descr="sanjay.mp4">
            <a:hlinkClick r:id="" action="ppaction://media"/>
            <a:extLst>
              <a:ext uri="{FF2B5EF4-FFF2-40B4-BE49-F238E27FC236}">
                <a16:creationId xmlns:a16="http://schemas.microsoft.com/office/drawing/2014/main" id="{46FAAE48-DF2A-9F4D-8BD7-7945BDC84B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6013" y="2133600"/>
            <a:ext cx="1700212" cy="3778250"/>
          </a:xfrm>
        </p:spPr>
      </p:pic>
    </p:spTree>
    <p:extLst>
      <p:ext uri="{BB962C8B-B14F-4D97-AF65-F5344CB8AC3E}">
        <p14:creationId xmlns:p14="http://schemas.microsoft.com/office/powerpoint/2010/main" val="18571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8805-5B0F-2383-18C2-6862D191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1026" name="Picture 2" descr="Thank You Png Transparent - Thank You Page For Ppt, Png Download - kindpng">
            <a:extLst>
              <a:ext uri="{FF2B5EF4-FFF2-40B4-BE49-F238E27FC236}">
                <a16:creationId xmlns:a16="http://schemas.microsoft.com/office/drawing/2014/main" id="{10CB817D-D605-AD34-5F2E-1596AC8869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1" y="2109107"/>
            <a:ext cx="5451837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407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</TotalTime>
  <Words>258</Words>
  <Application>Microsoft Macintosh PowerPoint</Application>
  <PresentationFormat>Widescreen</PresentationFormat>
  <Paragraphs>40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Open Sans</vt:lpstr>
      <vt:lpstr>PT Sans Narrow</vt:lpstr>
      <vt:lpstr>Wingdings 3</vt:lpstr>
      <vt:lpstr>Wisp</vt:lpstr>
      <vt:lpstr> </vt:lpstr>
      <vt:lpstr>Problem Statement</vt:lpstr>
      <vt:lpstr>Why Augmented Reality</vt:lpstr>
      <vt:lpstr>Scenario</vt:lpstr>
      <vt:lpstr>User Journey</vt:lpstr>
      <vt:lpstr>Way to Satish Mani Cabin</vt:lpstr>
      <vt:lpstr>Way to Sanjay Mohan’s Cabin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</dc:title>
  <dc:creator>Saurabh</dc:creator>
  <cp:lastModifiedBy>Saurabh</cp:lastModifiedBy>
  <cp:revision>5</cp:revision>
  <dcterms:created xsi:type="dcterms:W3CDTF">2022-07-11T00:37:45Z</dcterms:created>
  <dcterms:modified xsi:type="dcterms:W3CDTF">2022-07-11T05:56:39Z</dcterms:modified>
</cp:coreProperties>
</file>